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41"/>
    <a:srgbClr val="29B19B"/>
    <a:srgbClr val="D0EDF4"/>
    <a:srgbClr val="65C4DA"/>
    <a:srgbClr val="D2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4124D-5438-4A43-AD64-BE287C3BD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854" y="1474565"/>
            <a:ext cx="6046621" cy="2454550"/>
          </a:xfrm>
        </p:spPr>
        <p:txBody>
          <a:bodyPr anchor="b">
            <a:normAutofit/>
          </a:bodyPr>
          <a:lstStyle>
            <a:lvl1pPr algn="r">
              <a:defRPr sz="5000" b="1">
                <a:solidFill>
                  <a:srgbClr val="29B19B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D34B8-A943-4A58-ACD9-EDD7D610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7345" y="3892171"/>
            <a:ext cx="4855130" cy="116854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ED93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02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7992-AB85-4A65-AA9E-C4E77DA6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15"/>
            <a:ext cx="10515600" cy="113677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08B7EC-B54E-43C1-ADAF-CB0C4AE4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60975-E767-4E72-AEFA-9EE626C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BAA85-FDFC-4C63-B1A0-EA701ADF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EF5AC-7669-4644-AA63-D70E79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2B940-0C41-47D4-ADF6-2C129C4A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172FA-2FCC-490F-9838-1FD95AAD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7789E-2AA0-495C-A3E8-329F0C37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E049-5CEB-444C-9DE5-D08347E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544E4-0AF6-475F-BE78-7204164A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7E89-C724-4412-87F8-62EDA9B6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8E0FF-AC20-4494-B663-7C07E2FC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452F-E921-4E4C-B5B7-11B76FB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9DC24-4AE2-4574-B826-2DE8B79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7409-4223-45CF-84A8-03572DF0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6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4F8B-DC4C-44B9-A724-0D89EE8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13FFB-54EB-4D23-9CAE-04F2EBDB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6037A-5B91-4873-8505-69901A10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2E39B-505B-47ED-AB6E-393AADA7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75CEB-BCF7-466E-8788-D9170377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6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D6ED-9BC4-4D26-A504-14584808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123"/>
            <a:ext cx="10515600" cy="11455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69773-D8B8-48AD-8D1E-FF66267E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5CA2E-8B37-46BD-A378-62E930D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B8BE9-E2FC-4BE6-8100-2EC13AA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875E5-E0C2-4E0E-A22F-46B27A77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28748F-2A89-46B9-A544-1B82A166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6104-3A80-40BA-B444-C9D1573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5123"/>
            <a:ext cx="10515600" cy="114556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C38FE-6C00-4203-AEC2-398B9CF61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53187-7042-4382-9032-48EECF4F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C92708-2E4D-4F8B-9B89-DCC82D9B6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84B129-55CA-4947-B5F2-FC3B4BC68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CCD183-7F1C-4B10-AF86-EE148E9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A5B307-EED3-4F34-8572-C50FD00B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41C543-E5F5-4FFA-B88D-5E59423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BEB1-1CC8-4E4B-92B6-F458C7B2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727"/>
            <a:ext cx="10515600" cy="1149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1B5F6F-FA92-4E3B-AAD0-3F57C79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A88E9F-B6E6-403C-8895-4E2982CA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8E8B5F-E274-4381-9FEE-20162828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8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664912-8D35-434E-8003-0774103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203F-47A4-40AC-B7F6-3E8A60C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6C0F52-BC99-4466-B673-0C17E3B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4E5CB-EC0F-4FAE-BF92-CD708DCC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A68FC-4F50-49D7-B9D6-41C6414F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7499D-1070-45A6-ACF2-2C274A7A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AC7CE-2D91-46BE-9A34-ABE3E7D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A2354-3552-45A9-94F8-C549DB4D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793D1-2603-43CC-9ED2-293F978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F138C-F17F-4D96-B6F8-629B6F5F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AC9212-C97B-4728-A9C4-B4B3405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38607-A13F-4D59-8ADF-28ED99EF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0BA82-4B32-48D9-8196-F53DDDD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86CD0-4EB2-4904-82B7-C50A55D1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407E2-6049-4397-B9E4-9FFC2732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4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D17121-0663-4840-B9DE-540A48B0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9C66A-40BD-47A1-96E5-148C62A5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7E8-B524-4B09-AFDE-30E16CD2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7B56-9B24-403E-8EE3-D051D7D65D77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4B39B-E748-4382-ADD4-AC45C1943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B0FE-A9A4-4D28-ACAB-69606BE9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FEAC9-A550-4968-A50E-2B0A1C3EB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285" y="1522179"/>
            <a:ext cx="6200042" cy="2264020"/>
          </a:xfrm>
        </p:spPr>
        <p:txBody>
          <a:bodyPr>
            <a:normAutofit/>
          </a:bodyPr>
          <a:lstStyle/>
          <a:p>
            <a:endParaRPr lang="es-ES" sz="4000" b="1" dirty="0">
              <a:latin typeface="Futura PT Bold" panose="020B090202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0C713-FA6A-435B-BBFC-9B42C8135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454" y="4292306"/>
            <a:ext cx="4944873" cy="1434239"/>
          </a:xfrm>
        </p:spPr>
        <p:txBody>
          <a:bodyPr/>
          <a:lstStyle/>
          <a:p>
            <a:endParaRPr lang="es-ES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5C909-7F70-4FC6-97D2-DAC8BD13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930F4-0029-4E22-B439-9C95D942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6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8" ma:contentTypeDescription="Crear nuevo documento." ma:contentTypeScope="" ma:versionID="230e28f468c9ba0a42e68862d8d49f0d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dc44d89e6cc6af8bd11023731f260d6f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C410FD-66EC-47A5-8013-64C32892A5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5FB49-A4B0-4904-B177-4D39802EA386}"/>
</file>

<file path=customXml/itemProps3.xml><?xml version="1.0" encoding="utf-8"?>
<ds:datastoreItem xmlns:ds="http://schemas.openxmlformats.org/officeDocument/2006/customXml" ds:itemID="{9D29299A-3D3E-42AF-8DE0-9ACCC5170328}">
  <ds:schemaRefs>
    <ds:schemaRef ds:uri="http://schemas.microsoft.com/office/2006/metadata/properties"/>
    <ds:schemaRef ds:uri="http://schemas.microsoft.com/office/infopath/2007/PartnerControls"/>
    <ds:schemaRef ds:uri="f550aa7c-497a-460b-a1a2-2b1f5be3ea19"/>
    <ds:schemaRef ds:uri="b306adf8-2871-47fe-823e-ed6abab97c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Futura PT Bold</vt:lpstr>
      <vt:lpstr>Futura PT Book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 Rey (cevents)</dc:creator>
  <cp:lastModifiedBy>Kiruna Roselló</cp:lastModifiedBy>
  <cp:revision>10</cp:revision>
  <dcterms:created xsi:type="dcterms:W3CDTF">2020-10-20T08:16:27Z</dcterms:created>
  <dcterms:modified xsi:type="dcterms:W3CDTF">2024-12-13T11:38:32Z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